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1634" autoAdjust="0"/>
  </p:normalViewPr>
  <p:slideViewPr>
    <p:cSldViewPr snapToGrid="0">
      <p:cViewPr varScale="1">
        <p:scale>
          <a:sx n="53" d="100"/>
          <a:sy n="53" d="100"/>
        </p:scale>
        <p:origin x="141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27/01/2021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27/01/2021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b="1" dirty="0" smtClean="0"/>
              <a:t>Exemplo</a:t>
            </a:r>
            <a:r>
              <a:rPr lang="pt-BR" sz="1050" dirty="0" smtClean="0"/>
              <a:t>: https://mybinder.org/v2/gh/zz4fap/t319_aprendizado_de_maquina/main?filepath=notebooks%2Fjupyter%2FAjuste_de_curva_com_Redes_Neurais.ipynb</a:t>
            </a:r>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Laboratório #1</a:t>
            </a:r>
            <a:r>
              <a:rPr lang="pt-BR" dirty="0" smtClean="0"/>
              <a:t>: https</a:t>
            </a:r>
            <a:r>
              <a:rPr lang="pt-BR" smtClean="0"/>
              <a:t>://mybinder.org/v2/gh/zz4fap/t319_aprendizado_de_maquina/main?filepath=labs%2FLaboratorio1.ipynb</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27/01/2021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27/01/2021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2F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a:t>
            </a:r>
            <a:r>
              <a:rPr lang="pt-BR" b="1" dirty="0" smtClean="0">
                <a:hlinkClick r:id="rId3"/>
              </a:rPr>
              <a:t>1</a:t>
            </a:r>
            <a:r>
              <a:rPr lang="pt-BR" dirty="0" smtClean="0"/>
              <a:t>.</a:t>
            </a:r>
          </a:p>
          <a:p>
            <a:pPr lvl="1"/>
            <a:r>
              <a:rPr lang="pt-BR" dirty="0" smtClean="0"/>
              <a:t>Pode ser baixado do </a:t>
            </a:r>
            <a:r>
              <a:rPr lang="pt-BR" dirty="0"/>
              <a:t>MS </a:t>
            </a:r>
            <a:r>
              <a:rPr lang="pt-BR" dirty="0" smtClean="0"/>
              <a:t>Teams ou do GitHub.</a:t>
            </a:r>
            <a:endParaRPr lang="pt-BR" dirty="0" smtClean="0"/>
          </a:p>
          <a:p>
            <a:pPr lvl="1"/>
            <a:r>
              <a:rPr lang="pt-BR" dirty="0"/>
              <a:t>P</a:t>
            </a:r>
            <a:r>
              <a:rPr lang="pt-BR" dirty="0" smtClean="0"/>
              <a:t>ode ser respondido através do link acima (na nuvem) ou localmente</a:t>
            </a:r>
            <a:r>
              <a:rPr lang="pt-BR" dirty="0" smtClean="0"/>
              <a:t>.</a:t>
            </a:r>
          </a:p>
          <a:p>
            <a:pPr lvl="1"/>
            <a:r>
              <a:rPr lang="pt-BR" dirty="0" smtClean="0">
                <a:hlinkClick r:id="rId4"/>
              </a:rPr>
              <a:t>Instruções para resolução e entrega dos laboratórios</a:t>
            </a:r>
            <a:r>
              <a:rPr lang="pt-BR" dirty="0" smtClean="0"/>
              <a:t>.</a:t>
            </a:r>
            <a:endParaRPr lang="pt-BR" dirty="0" smtClean="0"/>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3279</TotalTime>
  <Words>6875</Words>
  <Application>Microsoft Office PowerPoint</Application>
  <PresentationFormat>Widescreen</PresentationFormat>
  <Paragraphs>641</Paragraphs>
  <Slides>50</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1312</cp:revision>
  <dcterms:created xsi:type="dcterms:W3CDTF">2020-01-20T13:50:05Z</dcterms:created>
  <dcterms:modified xsi:type="dcterms:W3CDTF">2021-01-27T17:16:42Z</dcterms:modified>
</cp:coreProperties>
</file>